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392" r:id="rId3"/>
  </p:sldIdLst>
  <p:sldSz cx="9144000" cy="6858000" type="screen4x3"/>
  <p:notesSz cx="6858000" cy="9144000"/>
  <p:defaultTextStyle>
    <a:defPPr>
      <a:defRPr lang="zh-CN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F0CB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howGuides="1">
      <p:cViewPr varScale="1">
        <p:scale>
          <a:sx n="66" d="100"/>
          <a:sy n="66" d="100"/>
        </p:scale>
        <p:origin x="-1506" y="-102"/>
      </p:cViewPr>
      <p:guideLst>
        <p:guide orient="horz" pos="2202"/>
        <p:guide pos="2952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7" Type="http://schemas.openxmlformats.org/officeDocument/2006/relationships/tableStyles" Target="tableStyles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media/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buFont typeface="Arial" panose="020B0604020202020204" pitchFamily="34" charset="0"/>
              <a:buNone/>
              <a:defRPr sz="1200">
                <a:latin typeface="Arial" panose="020B0604020202020204" pitchFamily="34" charset="0"/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" panose="020B0604020202020204" pitchFamily="34" charset="0"/>
              <a:ea typeface="宋体" panose="02010600030101010101" pitchFamily="2" charset="-122"/>
              <a:cs typeface="+mn-cs"/>
            </a:endParaRPr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buFont typeface="Arial" panose="020B0604020202020204" pitchFamily="34" charset="0"/>
              <a:buNone/>
              <a:defRPr sz="1200">
                <a:latin typeface="Arial" panose="020B0604020202020204" pitchFamily="34" charset="0"/>
              </a:defRPr>
            </a:lvl1pPr>
          </a:lstStyle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fld id="{956B8FE3-9806-4156-BB2A-E042B922D492}" type="datetimeFigureOut">
              <a:rPr kumimoji="0" lang="zh-CN" altLang="en-US" sz="1200" b="0" i="0" u="none" strike="noStrike" kern="1200" cap="none" spc="0" normalizeH="0" baseline="0" noProof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</a:fld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" panose="020B0604020202020204" pitchFamily="34" charset="0"/>
              <a:ea typeface="宋体" panose="02010600030101010101" pitchFamily="2" charset="-122"/>
              <a:cs typeface="+mn-cs"/>
            </a:endParaRPr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zh-CN" altLang="en-US" sz="12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单击此处编辑母版文本样式</a:t>
            </a:r>
            <a:endParaRPr kumimoji="0" lang="zh-CN" altLang="en-US" sz="1200" b="0" i="0" u="none" strike="noStrike" kern="120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1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zh-CN" altLang="en-US" sz="12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第二级</a:t>
            </a:r>
            <a:endParaRPr kumimoji="0" lang="zh-CN" altLang="en-US" sz="1200" b="0" i="0" u="none" strike="noStrike" kern="120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914400" marR="0" lvl="2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zh-CN" altLang="en-US" sz="12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第三级</a:t>
            </a:r>
            <a:endParaRPr kumimoji="0" lang="zh-CN" altLang="en-US" sz="1200" b="0" i="0" u="none" strike="noStrike" kern="120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1371600" marR="0" lvl="3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zh-CN" altLang="en-US" sz="12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第四级</a:t>
            </a:r>
            <a:endParaRPr kumimoji="0" lang="zh-CN" altLang="en-US" sz="1200" b="0" i="0" u="none" strike="noStrike" kern="120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1828800" marR="0" lvl="4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zh-CN" altLang="en-US" sz="12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第五级</a:t>
            </a:r>
            <a:endParaRPr kumimoji="0" lang="zh-CN" altLang="en-US" sz="1200" b="0" i="0" u="none" strike="noStrike" kern="120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buFont typeface="Arial" panose="020B0604020202020204" pitchFamily="34" charset="0"/>
              <a:buNone/>
              <a:defRPr sz="1200">
                <a:latin typeface="Arial" panose="020B0604020202020204" pitchFamily="34" charset="0"/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" panose="020B0604020202020204" pitchFamily="34" charset="0"/>
              <a:ea typeface="宋体" panose="02010600030101010101" pitchFamily="2" charset="-122"/>
              <a:cs typeface="+mn-cs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/>
          <a:p>
            <a:pPr lvl="0" algn="r" eaLnBrk="1" hangingPunct="1">
              <a:buNone/>
            </a:pPr>
            <a:fld id="{9A0DB2DC-4C9A-4742-B13C-FB6460FD3503}" type="slidenum">
              <a:rPr lang="zh-CN" altLang="en-US" sz="1200" dirty="0"/>
            </a:fld>
            <a:endParaRPr lang="zh-CN" altLang="en-US" sz="1200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CN" altLang="en-US" noProof="1" smtClean="0"/>
              <a:t>单击此处编辑母版标题样式</a:t>
            </a:r>
            <a:endParaRPr lang="zh-CN" altLang="en-US" noProof="1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 noProof="1" smtClean="0"/>
              <a:t>单击此处编辑母版副标题样式</a:t>
            </a:r>
            <a:endParaRPr lang="zh-CN" altLang="en-US" noProof="1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noProof="1" smtClean="0"/>
              <a:t>单击此处编辑母版标题样式</a:t>
            </a:r>
            <a:endParaRPr lang="zh-CN" altLang="en-US" noProof="1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  <a:p>
            <a:pPr lvl="1"/>
            <a:r>
              <a:rPr lang="zh-CN" altLang="en-US" noProof="1" smtClean="0"/>
              <a:t>第二级</a:t>
            </a:r>
            <a:endParaRPr lang="zh-CN" altLang="en-US" noProof="1" smtClean="0"/>
          </a:p>
          <a:p>
            <a:pPr lvl="2"/>
            <a:r>
              <a:rPr lang="zh-CN" altLang="en-US" noProof="1" smtClean="0"/>
              <a:t>第三级</a:t>
            </a:r>
            <a:endParaRPr lang="zh-CN" altLang="en-US" noProof="1" smtClean="0"/>
          </a:p>
          <a:p>
            <a:pPr lvl="3"/>
            <a:r>
              <a:rPr lang="zh-CN" altLang="en-US" noProof="1" smtClean="0"/>
              <a:t>第四级</a:t>
            </a:r>
            <a:endParaRPr lang="zh-CN" altLang="en-US" noProof="1" smtClean="0"/>
          </a:p>
          <a:p>
            <a:pPr lvl="4"/>
            <a:r>
              <a:rPr lang="zh-CN" altLang="en-US" noProof="1" smtClean="0"/>
              <a:t>第五级</a:t>
            </a:r>
            <a:endParaRPr lang="zh-CN" altLang="en-US" noProof="1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noProof="1" smtClean="0"/>
              <a:t>单击此处编辑母版标题样式</a:t>
            </a:r>
            <a:endParaRPr lang="zh-CN" altLang="en-US" noProof="1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  <a:p>
            <a:pPr lvl="1"/>
            <a:r>
              <a:rPr lang="zh-CN" altLang="en-US" noProof="1" smtClean="0"/>
              <a:t>第二级</a:t>
            </a:r>
            <a:endParaRPr lang="zh-CN" altLang="en-US" noProof="1" smtClean="0"/>
          </a:p>
          <a:p>
            <a:pPr lvl="2"/>
            <a:r>
              <a:rPr lang="zh-CN" altLang="en-US" noProof="1" smtClean="0"/>
              <a:t>第三级</a:t>
            </a:r>
            <a:endParaRPr lang="zh-CN" altLang="en-US" noProof="1" smtClean="0"/>
          </a:p>
          <a:p>
            <a:pPr lvl="3"/>
            <a:r>
              <a:rPr lang="zh-CN" altLang="en-US" noProof="1" smtClean="0"/>
              <a:t>第四级</a:t>
            </a:r>
            <a:endParaRPr lang="zh-CN" altLang="en-US" noProof="1" smtClean="0"/>
          </a:p>
          <a:p>
            <a:pPr lvl="4"/>
            <a:r>
              <a:rPr lang="zh-CN" altLang="en-US" noProof="1" smtClean="0"/>
              <a:t>第五级</a:t>
            </a:r>
            <a:endParaRPr lang="zh-CN" altLang="en-US" noProof="1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标题和表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表格占位符 2"/>
          <p:cNvSpPr>
            <a:spLocks noGrp="1"/>
          </p:cNvSpPr>
          <p:nvPr>
            <p:ph type="tbl" idx="1"/>
          </p:nvPr>
        </p:nvSpPr>
        <p:spPr/>
        <p:txBody>
          <a:bodyPr/>
          <a:lstStyle/>
          <a:p>
            <a:endParaRPr lang="zh-CN" altLang="en-US"/>
          </a:p>
        </p:txBody>
      </p:sp>
    </p:spTree>
  </p:cSld>
  <p:clrMapOvr>
    <a:masterClrMapping/>
  </p:clrMapOvr>
  <p:transition>
    <p:fade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noProof="1" smtClean="0"/>
              <a:t>单击此处编辑母版标题样式</a:t>
            </a:r>
            <a:endParaRPr lang="zh-CN" altLang="en-US" noProof="1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  <a:p>
            <a:pPr lvl="1"/>
            <a:r>
              <a:rPr lang="zh-CN" altLang="en-US" noProof="1" smtClean="0"/>
              <a:t>第二级</a:t>
            </a:r>
            <a:endParaRPr lang="zh-CN" altLang="en-US" noProof="1" smtClean="0"/>
          </a:p>
          <a:p>
            <a:pPr lvl="2"/>
            <a:r>
              <a:rPr lang="zh-CN" altLang="en-US" noProof="1" smtClean="0"/>
              <a:t>第三级</a:t>
            </a:r>
            <a:endParaRPr lang="zh-CN" altLang="en-US" noProof="1" smtClean="0"/>
          </a:p>
          <a:p>
            <a:pPr lvl="3"/>
            <a:r>
              <a:rPr lang="zh-CN" altLang="en-US" noProof="1" smtClean="0"/>
              <a:t>第四级</a:t>
            </a:r>
            <a:endParaRPr lang="zh-CN" altLang="en-US" noProof="1" smtClean="0"/>
          </a:p>
          <a:p>
            <a:pPr lvl="4"/>
            <a:r>
              <a:rPr lang="zh-CN" altLang="en-US" noProof="1" smtClean="0"/>
              <a:t>第五级</a:t>
            </a:r>
            <a:endParaRPr lang="zh-CN" altLang="en-US" noProof="1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noProof="1" smtClean="0"/>
              <a:t>单击此处编辑母版标题样式</a:t>
            </a:r>
            <a:endParaRPr lang="zh-CN" altLang="en-US" noProof="1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noProof="1" smtClean="0"/>
              <a:t>单击此处编辑母版标题样式</a:t>
            </a:r>
            <a:endParaRPr lang="zh-CN" altLang="en-US" noProof="1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  <a:p>
            <a:pPr lvl="1"/>
            <a:r>
              <a:rPr lang="zh-CN" altLang="en-US" noProof="1" smtClean="0"/>
              <a:t>第二级</a:t>
            </a:r>
            <a:endParaRPr lang="zh-CN" altLang="en-US" noProof="1" smtClean="0"/>
          </a:p>
          <a:p>
            <a:pPr lvl="2"/>
            <a:r>
              <a:rPr lang="zh-CN" altLang="en-US" noProof="1" smtClean="0"/>
              <a:t>第三级</a:t>
            </a:r>
            <a:endParaRPr lang="zh-CN" altLang="en-US" noProof="1" smtClean="0"/>
          </a:p>
          <a:p>
            <a:pPr lvl="3"/>
            <a:r>
              <a:rPr lang="zh-CN" altLang="en-US" noProof="1" smtClean="0"/>
              <a:t>第四级</a:t>
            </a:r>
            <a:endParaRPr lang="zh-CN" altLang="en-US" noProof="1" smtClean="0"/>
          </a:p>
          <a:p>
            <a:pPr lvl="4"/>
            <a:r>
              <a:rPr lang="zh-CN" altLang="en-US" noProof="1" smtClean="0"/>
              <a:t>第五级</a:t>
            </a:r>
            <a:endParaRPr lang="zh-CN" altLang="en-US" noProof="1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  <a:p>
            <a:pPr lvl="1"/>
            <a:r>
              <a:rPr lang="zh-CN" altLang="en-US" noProof="1" smtClean="0"/>
              <a:t>第二级</a:t>
            </a:r>
            <a:endParaRPr lang="zh-CN" altLang="en-US" noProof="1" smtClean="0"/>
          </a:p>
          <a:p>
            <a:pPr lvl="2"/>
            <a:r>
              <a:rPr lang="zh-CN" altLang="en-US" noProof="1" smtClean="0"/>
              <a:t>第三级</a:t>
            </a:r>
            <a:endParaRPr lang="zh-CN" altLang="en-US" noProof="1" smtClean="0"/>
          </a:p>
          <a:p>
            <a:pPr lvl="3"/>
            <a:r>
              <a:rPr lang="zh-CN" altLang="en-US" noProof="1" smtClean="0"/>
              <a:t>第四级</a:t>
            </a:r>
            <a:endParaRPr lang="zh-CN" altLang="en-US" noProof="1" smtClean="0"/>
          </a:p>
          <a:p>
            <a:pPr lvl="4"/>
            <a:r>
              <a:rPr lang="zh-CN" altLang="en-US" noProof="1" smtClean="0"/>
              <a:t>第五级</a:t>
            </a:r>
            <a:endParaRPr lang="zh-CN" altLang="en-US" noProof="1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noProof="1" smtClean="0"/>
              <a:t>单击此处编辑母版标题样式</a:t>
            </a:r>
            <a:endParaRPr lang="zh-CN" altLang="en-US" noProof="1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  <a:p>
            <a:pPr lvl="1"/>
            <a:r>
              <a:rPr lang="zh-CN" altLang="en-US" noProof="1" smtClean="0"/>
              <a:t>第二级</a:t>
            </a:r>
            <a:endParaRPr lang="zh-CN" altLang="en-US" noProof="1" smtClean="0"/>
          </a:p>
          <a:p>
            <a:pPr lvl="2"/>
            <a:r>
              <a:rPr lang="zh-CN" altLang="en-US" noProof="1" smtClean="0"/>
              <a:t>第三级</a:t>
            </a:r>
            <a:endParaRPr lang="zh-CN" altLang="en-US" noProof="1" smtClean="0"/>
          </a:p>
          <a:p>
            <a:pPr lvl="3"/>
            <a:r>
              <a:rPr lang="zh-CN" altLang="en-US" noProof="1" smtClean="0"/>
              <a:t>第四级</a:t>
            </a:r>
            <a:endParaRPr lang="zh-CN" altLang="en-US" noProof="1" smtClean="0"/>
          </a:p>
          <a:p>
            <a:pPr lvl="4"/>
            <a:r>
              <a:rPr lang="zh-CN" altLang="en-US" noProof="1" smtClean="0"/>
              <a:t>第五级</a:t>
            </a:r>
            <a:endParaRPr lang="zh-CN" altLang="en-US" noProof="1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  <a:p>
            <a:pPr lvl="1"/>
            <a:r>
              <a:rPr lang="zh-CN" altLang="en-US" noProof="1" smtClean="0"/>
              <a:t>第二级</a:t>
            </a:r>
            <a:endParaRPr lang="zh-CN" altLang="en-US" noProof="1" smtClean="0"/>
          </a:p>
          <a:p>
            <a:pPr lvl="2"/>
            <a:r>
              <a:rPr lang="zh-CN" altLang="en-US" noProof="1" smtClean="0"/>
              <a:t>第三级</a:t>
            </a:r>
            <a:endParaRPr lang="zh-CN" altLang="en-US" noProof="1" smtClean="0"/>
          </a:p>
          <a:p>
            <a:pPr lvl="3"/>
            <a:r>
              <a:rPr lang="zh-CN" altLang="en-US" noProof="1" smtClean="0"/>
              <a:t>第四级</a:t>
            </a:r>
            <a:endParaRPr lang="zh-CN" altLang="en-US" noProof="1" smtClean="0"/>
          </a:p>
          <a:p>
            <a:pPr lvl="4"/>
            <a:r>
              <a:rPr lang="zh-CN" altLang="en-US" noProof="1" smtClean="0"/>
              <a:t>第五级</a:t>
            </a:r>
            <a:endParaRPr lang="zh-CN" altLang="en-US" noProof="1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noProof="1" smtClean="0"/>
              <a:t>单击此处编辑母版标题样式</a:t>
            </a:r>
            <a:endParaRPr lang="zh-CN" altLang="en-US" noProof="1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noProof="1" smtClean="0"/>
              <a:t>单击此处编辑母版标题样式</a:t>
            </a:r>
            <a:endParaRPr lang="zh-CN" altLang="en-US" noProof="1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  <a:p>
            <a:pPr lvl="1"/>
            <a:r>
              <a:rPr lang="zh-CN" altLang="en-US" noProof="1" smtClean="0"/>
              <a:t>第二级</a:t>
            </a:r>
            <a:endParaRPr lang="zh-CN" altLang="en-US" noProof="1" smtClean="0"/>
          </a:p>
          <a:p>
            <a:pPr lvl="2"/>
            <a:r>
              <a:rPr lang="zh-CN" altLang="en-US" noProof="1" smtClean="0"/>
              <a:t>第三级</a:t>
            </a:r>
            <a:endParaRPr lang="zh-CN" altLang="en-US" noProof="1" smtClean="0"/>
          </a:p>
          <a:p>
            <a:pPr lvl="3"/>
            <a:r>
              <a:rPr lang="zh-CN" altLang="en-US" noProof="1" smtClean="0"/>
              <a:t>第四级</a:t>
            </a:r>
            <a:endParaRPr lang="zh-CN" altLang="en-US" noProof="1" smtClean="0"/>
          </a:p>
          <a:p>
            <a:pPr lvl="4"/>
            <a:r>
              <a:rPr lang="zh-CN" altLang="en-US" noProof="1" smtClean="0"/>
              <a:t>第五级</a:t>
            </a:r>
            <a:endParaRPr lang="zh-CN" altLang="en-US" noProof="1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noProof="1" smtClean="0"/>
              <a:t>单击此处编辑母版标题样式</a:t>
            </a:r>
            <a:endParaRPr lang="zh-CN" altLang="en-US" noProof="1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zh-CN" altLang="en-US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noProof="1" smtClean="0"/>
              <a:t>单击此处编辑母版文本样式</a:t>
            </a:r>
            <a:endParaRPr lang="zh-CN" altLang="en-US" noProof="1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3" Type="http://schemas.openxmlformats.org/officeDocument/2006/relationships/theme" Target="../theme/theme1.xml"/><Relationship Id="rId12" Type="http://schemas.openxmlformats.org/officeDocument/2006/relationships/slideLayout" Target="../slideLayouts/slideLayout12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占位符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1027" name="文本占位符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/>
            </a:pPr>
            <a:endParaRPr kumimoji="0" lang="zh-CN" altLang="en-US" sz="1200" b="0" i="0" u="none" strike="noStrike" kern="1200" cap="none" spc="0" normalizeH="0" baseline="0" noProof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  <a:latin typeface="Calibri" panose="020F0502020204030204" pitchFamily="34" charset="0"/>
              </a:defRPr>
            </a:lvl1pPr>
          </a:lstStyle>
          <a:p>
            <a:pPr lvl="0" eaLnBrk="1" hangingPunct="1">
              <a:buNone/>
            </a:pPr>
            <a:fld id="{9A0DB2DC-4C9A-4742-B13C-FB6460FD3503}" type="slidenum">
              <a:rPr lang="zh-CN" altLang="en-US" dirty="0"/>
            </a:fld>
            <a:endParaRPr lang="zh-CN" altLang="en-US" dirty="0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  <a:ea typeface="宋体" panose="02010600030101010101" pitchFamily="2" charset="-122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3075" name="Rectangle 8"/>
          <p:cNvSpPr>
            <a:spLocks noGrp="1"/>
          </p:cNvSpPr>
          <p:nvPr>
            <p:ph type="title"/>
          </p:nvPr>
        </p:nvSpPr>
        <p:spPr>
          <a:xfrm>
            <a:off x="109855" y="-30480"/>
            <a:ext cx="7772400" cy="833755"/>
          </a:xfrm>
        </p:spPr>
        <p:txBody>
          <a:bodyPr vert="horz" wrap="square" lIns="91440" tIns="45720" rIns="91440" bIns="45720" anchor="ctr"/>
          <a:p>
            <a:pPr algn="l"/>
            <a:r>
              <a:rPr lang="en-US" altLang="zh-CN" sz="2800" b="1" dirty="0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rebuchet MS" panose="020B0603020202020204" pitchFamily="34" charset="0"/>
                <a:ea typeface="隶书" pitchFamily="49" charset="-122"/>
              </a:rPr>
              <a:t>3.2</a:t>
            </a:r>
            <a:r>
              <a:rPr lang="zh-CN" altLang="en-US" sz="2800" b="1" dirty="0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rebuchet MS" panose="020B0603020202020204" pitchFamily="34" charset="0"/>
                <a:ea typeface="隶书" pitchFamily="49" charset="-122"/>
              </a:rPr>
              <a:t>冷却系统的原理</a:t>
            </a:r>
            <a:endParaRPr lang="zh-CN" altLang="en-US" sz="2800" b="1" dirty="0">
              <a:solidFill>
                <a:srgbClr val="0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rebuchet MS" panose="020B0603020202020204" pitchFamily="34" charset="0"/>
              <a:ea typeface="隶书" pitchFamily="49" charset="-122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181610" y="716915"/>
            <a:ext cx="8781415" cy="224536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eaLnBrk="1" hangingPunct="1">
              <a:buNone/>
            </a:pPr>
            <a:r>
              <a:rPr lang="en-US" altLang="zh-CN" sz="2000" b="1" kern="0" noProof="0" smtClean="0">
                <a:ln>
                  <a:noFill/>
                </a:ln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楷体_GB2312" pitchFamily="49" charset="-122"/>
                <a:ea typeface="楷体_GB2312" pitchFamily="49" charset="-122"/>
                <a:sym typeface="+mn-ea"/>
              </a:rPr>
              <a:t>   气缸和气缸盖采用双层结构。冷却液从空腔流过。因为热态冷却液密度低于冷态冷却液，所以发动机内的冷却液受热上升。冷却液流人散热器上部水箱内。在散热器中冷却液热量散发给冷空气。因为冷却下来的冷却液较重，所以冷却液沉人散热器下部水箱中。冷却液泵从散热器下部水箱中抽吸冷却液并输送至发动机。</a:t>
            </a:r>
            <a:endParaRPr lang="en-US" altLang="zh-CN" sz="2000" b="1" kern="0" noProof="0" smtClean="0">
              <a:ln>
                <a:noFill/>
              </a:ln>
              <a:solidFill>
                <a:srgbClr val="0000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uLnTx/>
              <a:uFillTx/>
              <a:latin typeface="楷体_GB2312" pitchFamily="49" charset="-122"/>
              <a:ea typeface="楷体_GB2312" pitchFamily="49" charset="-122"/>
              <a:sym typeface="+mn-ea"/>
            </a:endParaRPr>
          </a:p>
          <a:p>
            <a:pPr eaLnBrk="1" hangingPunct="1">
              <a:buNone/>
            </a:pPr>
            <a:r>
              <a:rPr lang="en-US" altLang="zh-CN" sz="2000" b="1" kern="0" noProof="0" smtClean="0">
                <a:ln>
                  <a:noFill/>
                </a:ln>
                <a:solidFill>
                  <a:srgbClr val="0000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楷体_GB2312" pitchFamily="49" charset="-122"/>
                <a:ea typeface="楷体_GB2312" pitchFamily="49" charset="-122"/>
                <a:sym typeface="+mn-ea"/>
              </a:rPr>
              <a:t>    在发动机缸体与上部水箱之间的冷却液管路中安装了一个节温器阀。从该阀门处分接出一个直接连接水泵的短路管路。</a:t>
            </a:r>
            <a:endParaRPr lang="en-US" altLang="zh-CN" sz="2000" b="1" kern="0" noProof="0" smtClean="0">
              <a:ln>
                <a:noFill/>
              </a:ln>
              <a:solidFill>
                <a:srgbClr val="0000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uLnTx/>
              <a:uFillTx/>
              <a:latin typeface="楷体_GB2312" pitchFamily="49" charset="-122"/>
              <a:ea typeface="楷体_GB2312" pitchFamily="49" charset="-122"/>
              <a:sym typeface="+mn-ea"/>
            </a:endParaRPr>
          </a:p>
        </p:txBody>
      </p:sp>
      <p:pic>
        <p:nvPicPr>
          <p:cNvPr id="2" name="图片 1"/>
          <p:cNvPicPr>
            <a:picLocks noChangeAspect="1"/>
          </p:cNvPicPr>
          <p:nvPr/>
        </p:nvPicPr>
        <p:blipFill>
          <a:blip r:embed="rId1"/>
          <a:stretch>
            <a:fillRect/>
          </a:stretch>
        </p:blipFill>
        <p:spPr>
          <a:xfrm>
            <a:off x="1216660" y="2933700"/>
            <a:ext cx="6124575" cy="3924300"/>
          </a:xfrm>
          <a:prstGeom prst="rect">
            <a:avLst/>
          </a:prstGeom>
        </p:spPr>
      </p:pic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209</Words>
  <Application>WPS 演示</Application>
  <PresentationFormat>全屏显示(4:3)</PresentationFormat>
  <Paragraphs>5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16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18" baseType="lpstr">
      <vt:lpstr>Arial</vt:lpstr>
      <vt:lpstr>宋体</vt:lpstr>
      <vt:lpstr>Wingdings</vt:lpstr>
      <vt:lpstr>Calibri</vt:lpstr>
      <vt:lpstr>BMWTypeRegular</vt:lpstr>
      <vt:lpstr>汉仪大黑简</vt:lpstr>
      <vt:lpstr>黑体</vt:lpstr>
      <vt:lpstr>楷体</vt:lpstr>
      <vt:lpstr>Segoe Print</vt:lpstr>
      <vt:lpstr>MS PGothic</vt:lpstr>
      <vt:lpstr>微软雅黑</vt:lpstr>
      <vt:lpstr>Arial Unicode MS</vt:lpstr>
      <vt:lpstr>楷体_GB2312</vt:lpstr>
      <vt:lpstr>新宋体</vt:lpstr>
      <vt:lpstr>Trebuchet MS</vt:lpstr>
      <vt:lpstr>隶书</vt:lpstr>
      <vt:lpstr>Office 主题</vt:lpstr>
      <vt:lpstr>3.2冷却系统的原理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幻灯片 1</dc:title>
  <dc:creator>jc</dc:creator>
  <cp:lastModifiedBy>范继春</cp:lastModifiedBy>
  <cp:revision>46</cp:revision>
  <dcterms:created xsi:type="dcterms:W3CDTF">2018-09-20T09:45:00Z</dcterms:created>
  <dcterms:modified xsi:type="dcterms:W3CDTF">2020-02-26T14:33:40Z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2052-11.1.0.9440</vt:lpwstr>
  </property>
</Properties>
</file>